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>
        <p:scale>
          <a:sx n="81" d="100"/>
          <a:sy n="81" d="100"/>
        </p:scale>
        <p:origin x="67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E92BB-5E14-4745-A79E-0EF7DC7E17FF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7C2E3-A65E-4121-9543-873F62F150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20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Сайт «</a:t>
            </a:r>
            <a:r>
              <a:rPr lang="ru-RU" dirty="0"/>
              <a:t>Путеводитель по городу</a:t>
            </a:r>
            <a:r>
              <a:rPr lang="ru-RU" dirty="0" smtClean="0"/>
              <a:t>» Белгород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Волков Давид 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8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40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Для чего был создан данный сайт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93672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Данный сайт создавался в первую очередь для упрощения ориентировки пользователя по городу. </a:t>
            </a:r>
          </a:p>
          <a:p>
            <a:r>
              <a:rPr lang="ru-RU" sz="2000" dirty="0" smtClean="0"/>
              <a:t>На нем представлен путеводитель по городу Белгород.</a:t>
            </a:r>
          </a:p>
          <a:p>
            <a:r>
              <a:rPr lang="ru-RU" sz="2000" dirty="0" smtClean="0"/>
              <a:t>В этом путеводители были реализованы</a:t>
            </a:r>
            <a:r>
              <a:rPr lang="en-US" sz="2000" dirty="0" smtClean="0"/>
              <a:t>: </a:t>
            </a:r>
            <a:r>
              <a:rPr lang="ru-RU" sz="2000" dirty="0" smtClean="0"/>
              <a:t>Шапка сайта с гиперссылками на др. страницы, страницы</a:t>
            </a:r>
            <a:r>
              <a:rPr lang="en-US" sz="2000" dirty="0" smtClean="0"/>
              <a:t>: </a:t>
            </a:r>
            <a:r>
              <a:rPr lang="ru-RU" sz="2000" dirty="0" smtClean="0"/>
              <a:t>Главная, Каталог и Контакты, подвал сайта с подпиской на рассылку и гиперссылками.</a:t>
            </a:r>
          </a:p>
          <a:p>
            <a:r>
              <a:rPr lang="ru-RU" sz="2000" dirty="0" smtClean="0"/>
              <a:t>Целевая аудитория</a:t>
            </a:r>
            <a:r>
              <a:rPr lang="en-US" sz="2000" dirty="0" smtClean="0"/>
              <a:t>:</a:t>
            </a:r>
            <a:r>
              <a:rPr lang="ru-RU" sz="2000" dirty="0" smtClean="0"/>
              <a:t> как приезжающие туристы, которые хотят узнать о лучших достопримечательностях города и хорошо провести время, так и для постоянных жителей.</a:t>
            </a:r>
          </a:p>
          <a:p>
            <a:r>
              <a:rPr lang="ru-RU" sz="2000" dirty="0" smtClean="0"/>
              <a:t>Сайт полностью адаптирован под все устройства для удобного пользование.</a:t>
            </a:r>
          </a:p>
        </p:txBody>
      </p:sp>
    </p:spTree>
    <p:extLst>
      <p:ext uri="{BB962C8B-B14F-4D97-AF65-F5344CB8AC3E}">
        <p14:creationId xmlns:p14="http://schemas.microsoft.com/office/powerpoint/2010/main" val="396082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sz="3200" dirty="0" smtClean="0"/>
              <a:t>Главная страница</a:t>
            </a:r>
            <a:endParaRPr lang="ru-RU" sz="32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4244" y="190166"/>
            <a:ext cx="4627471" cy="2070572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5132" y="2260738"/>
            <a:ext cx="3744686" cy="3600311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На которой представлены</a:t>
            </a:r>
            <a:r>
              <a:rPr lang="en-US" sz="1800" dirty="0" smtClean="0"/>
              <a:t>: </a:t>
            </a:r>
            <a:r>
              <a:rPr lang="ru-RU" sz="1800" dirty="0" smtClean="0"/>
              <a:t> Слайдер с прекрасными видами города, описание </a:t>
            </a:r>
            <a:r>
              <a:rPr lang="ru-RU" sz="1800" dirty="0"/>
              <a:t>города, </a:t>
            </a:r>
            <a:r>
              <a:rPr lang="ru-RU" sz="1800" dirty="0" smtClean="0"/>
              <a:t>наставление для туриста, карта </a:t>
            </a:r>
            <a:r>
              <a:rPr lang="ru-RU" sz="1800" dirty="0"/>
              <a:t>города с фильтрацией </a:t>
            </a:r>
            <a:r>
              <a:rPr lang="ru-RU" sz="1800" dirty="0" smtClean="0"/>
              <a:t>достопримечательностей.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47" y="1830339"/>
            <a:ext cx="6053048" cy="20562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359" y="3179041"/>
            <a:ext cx="6034464" cy="24962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044" y="4348957"/>
            <a:ext cx="6095392" cy="235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sz="3200" dirty="0" smtClean="0"/>
              <a:t>Каталог</a:t>
            </a:r>
            <a:endParaRPr lang="ru-RU" sz="32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1626" y="872968"/>
            <a:ext cx="6251575" cy="1387770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1800" dirty="0" smtClean="0"/>
              <a:t>На данной странице представлен заголовок страницы, каталог достопримечательностей, а также реализованы</a:t>
            </a:r>
            <a:r>
              <a:rPr lang="en-US" sz="1800" dirty="0" smtClean="0"/>
              <a:t>: </a:t>
            </a:r>
            <a:r>
              <a:rPr lang="ru-RU" sz="1800" dirty="0" smtClean="0"/>
              <a:t>фильтры, поиск по заголовку и пагинация.</a:t>
            </a:r>
            <a:endParaRPr lang="ru-RU" sz="1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25" y="5694040"/>
            <a:ext cx="6251575" cy="3340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625" y="2260739"/>
            <a:ext cx="6251575" cy="34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sz="3200" dirty="0" smtClean="0"/>
              <a:t>Контакты</a:t>
            </a:r>
            <a:endParaRPr lang="ru-RU" sz="32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495" y="1013768"/>
            <a:ext cx="6251575" cy="1322947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sz="1800" dirty="0" smtClean="0"/>
              <a:t>На данной странице также представлен заголовок, и секция «Свяжитесь с нами».</a:t>
            </a:r>
          </a:p>
          <a:p>
            <a:r>
              <a:rPr lang="ru-RU" sz="1800" dirty="0" smtClean="0"/>
              <a:t>В этой секции представлено местоположение города на карте, место для телефона, почты, и часы работы.</a:t>
            </a:r>
          </a:p>
          <a:p>
            <a:r>
              <a:rPr lang="ru-RU" sz="1800" dirty="0" smtClean="0"/>
              <a:t>Кнопка «связаться с нами», при нажатии которой появляется модальное окно с отправкой сообщения на почту.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95" y="2336715"/>
            <a:ext cx="6251575" cy="33124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504" y="4334723"/>
            <a:ext cx="2838995" cy="22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Подвал сайта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696570"/>
          </a:xfrm>
        </p:spPr>
        <p:txBody>
          <a:bodyPr/>
          <a:lstStyle/>
          <a:p>
            <a:r>
              <a:rPr lang="ru-RU" dirty="0" smtClean="0"/>
              <a:t>В подвале сайта представлено для чего сайт создан, подписка на рассылку с модальным окном, гиперссылки на каталог, и каталог </a:t>
            </a:r>
            <a:r>
              <a:rPr lang="ru-RU" dirty="0"/>
              <a:t>с уже выбранным </a:t>
            </a:r>
            <a:r>
              <a:rPr lang="ru-RU" dirty="0" smtClean="0"/>
              <a:t>фильтром, контакты.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6" y="3637521"/>
            <a:ext cx="8952413" cy="23443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461" y="5015396"/>
            <a:ext cx="3999034" cy="164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Интересные фишки, которые вы реализовали в </a:t>
            </a:r>
            <a:r>
              <a:rPr lang="ru-RU" sz="2400" dirty="0" smtClean="0"/>
              <a:t>коде</a:t>
            </a:r>
            <a:endParaRPr lang="ru-RU" sz="24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642" y="374811"/>
            <a:ext cx="3435753" cy="3379345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1800" dirty="0" smtClean="0"/>
              <a:t>При вводе определенного слова в </a:t>
            </a:r>
            <a:r>
              <a:rPr lang="en-US" sz="1800" dirty="0" smtClean="0"/>
              <a:t>input </a:t>
            </a:r>
            <a:r>
              <a:rPr lang="ru-RU" sz="1800" dirty="0" smtClean="0"/>
              <a:t>«Поиск по заголовку», выводится секретка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69" y="3493674"/>
            <a:ext cx="6217166" cy="30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Проблемы, с которыми вам пришлось столкнуться</a:t>
            </a:r>
            <a:endParaRPr lang="ru-RU" sz="2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JS.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9501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Проблемы, с которыми вам пришлось столкнуться</a:t>
            </a:r>
            <a:endParaRPr lang="ru-RU" sz="2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sz="1800" dirty="0" smtClean="0"/>
              <a:t>Сортировка, пагинация, поиск. </a:t>
            </a:r>
          </a:p>
          <a:p>
            <a:r>
              <a:rPr lang="ru-RU" sz="1800" dirty="0" smtClean="0"/>
              <a:t>В первый раз не было четкого понимания что делать, но оказалось легче</a:t>
            </a:r>
            <a:r>
              <a:rPr lang="en-US" sz="1800" dirty="0" smtClean="0"/>
              <a:t>, </a:t>
            </a:r>
            <a:r>
              <a:rPr lang="ru-RU" sz="1800" dirty="0" smtClean="0"/>
              <a:t>чем я думал.</a:t>
            </a:r>
          </a:p>
          <a:p>
            <a:r>
              <a:rPr lang="ru-RU" sz="1800" dirty="0" smtClean="0"/>
              <a:t>Просто нужно пройтись по каждому элементу в контейнере и исходя из </a:t>
            </a:r>
            <a:r>
              <a:rPr lang="en-US" sz="1800" dirty="0" smtClean="0"/>
              <a:t>id, title</a:t>
            </a:r>
            <a:r>
              <a:rPr lang="ru-RU" sz="1800" dirty="0" smtClean="0"/>
              <a:t> выводить определенные элементы с нужным кол-вом элементов на странице </a:t>
            </a: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201" y="289193"/>
            <a:ext cx="4222397" cy="31790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959" y="1611923"/>
            <a:ext cx="3373068" cy="18563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52" y="3468281"/>
            <a:ext cx="2365214" cy="14320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527" y="3468281"/>
            <a:ext cx="3020215" cy="14391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6743" y="3468281"/>
            <a:ext cx="2353770" cy="14391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684" y="4916848"/>
            <a:ext cx="2496553" cy="125876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3751" y="4900370"/>
            <a:ext cx="3840481" cy="123636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2156" y="5480762"/>
            <a:ext cx="2109141" cy="13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96</TotalTime>
  <Words>322</Words>
  <Application>Microsoft Office PowerPoint</Application>
  <PresentationFormat>Широкоэкранный</PresentationFormat>
  <Paragraphs>27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Wingdings 2</vt:lpstr>
      <vt:lpstr>Цитаты</vt:lpstr>
      <vt:lpstr>Сайт «Путеводитель по городу» Белгород</vt:lpstr>
      <vt:lpstr>Для чего был создан данный сайт</vt:lpstr>
      <vt:lpstr>Главная страница</vt:lpstr>
      <vt:lpstr>Каталог</vt:lpstr>
      <vt:lpstr>Контакты</vt:lpstr>
      <vt:lpstr>Подвал сайта</vt:lpstr>
      <vt:lpstr>Интересные фишки, которые вы реализовали в коде</vt:lpstr>
      <vt:lpstr>Проблемы, с которыми вам пришлось столкнуться</vt:lpstr>
      <vt:lpstr>Проблемы, с которыми вам пришлось столкнуться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«Путеводитель по городу» Белгород</dc:title>
  <dc:creator>Учетная запись Майкрософт</dc:creator>
  <cp:lastModifiedBy>Учетная запись Майкрософт</cp:lastModifiedBy>
  <cp:revision>10</cp:revision>
  <dcterms:created xsi:type="dcterms:W3CDTF">2024-10-24T10:24:23Z</dcterms:created>
  <dcterms:modified xsi:type="dcterms:W3CDTF">2024-10-24T12:00:48Z</dcterms:modified>
</cp:coreProperties>
</file>